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5852cd3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5852cd3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65852cd3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65852cd3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65852cd3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65852cd3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65852cd3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65852cd3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65852cd3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65852cd3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5852cd3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5852cd3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65852cd3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65852cd3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65852cd3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65852cd3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5852cd3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5852cd3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65852cd3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65852cd3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65852cd3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65852cd3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65852cd3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65852cd3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5852cd3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5852cd3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65852cd3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65852cd3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65852cd3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65852cd3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65852cd3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65852cd3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65852cd3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65852cd3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65852cd3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65852cd3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65852cd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65852cd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65852cd3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65852cd3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5852cd3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5852cd3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65852cd3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65852cd3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65852cd3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65852cd3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65852cd3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65852cd3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65852cd3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65852cd3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65852cd3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65852cd3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Huawei MatePad Pro.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816500" y="3117500"/>
            <a:ext cx="33477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Ramírez Fierro Salma Arelly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Cómputo Móvil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25" y="125925"/>
            <a:ext cx="2609700" cy="1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75" y="3397675"/>
            <a:ext cx="2543225" cy="14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Poder de Resolución. 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  		2,560 x 1,600 pixeles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Se le suele llamar QHD o WQHD.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200"/>
              <a:t>Se usa actualmente en los móviles de alta gama y en algunos monitores gaming.</a:t>
            </a:r>
            <a:endParaRPr sz="2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20" y="1893750"/>
            <a:ext cx="3678975" cy="28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Conectividad.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WLAN.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Bluetooth.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Transferencia de archivos Bluetooth: Soportado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Sincronización de datos de PC: Soportado (Con HiSuite preestablecido pero no instalado)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USB: Tipo-C, USB 3.</a:t>
            </a:r>
            <a:r>
              <a:rPr lang="es-419" sz="1200"/>
              <a:t>0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GPS: Compatible con GPS / AGPS (no compatible con MRX-W09 / MRX-W29) / GLONASS / Beidou / Galileo / QZSS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Proyección de pantalla inalámbrica: soporte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Procesamiento.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071175"/>
            <a:ext cx="8520600" cy="3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UPC: HUAWEI Kirin 990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GPU: Mali-G76 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NPU: NPU dual (unidad de procesamiento de red neuronal)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5884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El Kirin 990 5G, el chipset móvil más potente del mundo  y el primero con soporte integrado para 5G, según promociona la firma china</a:t>
            </a: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Su GPU es una Mali G76 con 16 núcleos que debería ofrecer un buen rendimiento para juegos móviles.                                                                                                                                    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/>
              <a:t>NPU   ventajas  la optimización, utiliza menos batería, es hasta 25 veces más rápida y hasta 50 veces más eficiente energéticamente.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00" y="2379475"/>
            <a:ext cx="4153401" cy="2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Operativo.</a:t>
            </a:r>
            <a:endParaRPr/>
          </a:p>
        </p:txBody>
      </p:sp>
      <p:sp>
        <p:nvSpPr>
          <p:cNvPr id="150" name="Google Shape;150;p26"/>
          <p:cNvSpPr txBox="1"/>
          <p:nvPr>
            <p:ph idx="2" type="body"/>
          </p:nvPr>
        </p:nvSpPr>
        <p:spPr>
          <a:xfrm>
            <a:off x="4572000" y="0"/>
            <a:ext cx="4425900" cy="47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MeeTime.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Huawei Share.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Galería compartida.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EMUI 10.0.1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(basado en Android 10)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850" y="389450"/>
            <a:ext cx="1883700" cy="1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698" y="2791550"/>
            <a:ext cx="2282200" cy="12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Cámaras</a:t>
            </a:r>
            <a:r>
              <a:rPr lang="es-419"/>
              <a:t>.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Cámara trasera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13 </a:t>
            </a:r>
            <a:r>
              <a:rPr lang="es-419"/>
              <a:t>megapíxeles</a:t>
            </a:r>
            <a:r>
              <a:rPr lang="es-419"/>
              <a:t>, apertura f/1.8, enfoque automático; soporte flash.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Cámara frontal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8 megapíxeles, apertura f/2.0, distancia focal fija.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Función</a:t>
            </a:r>
            <a:r>
              <a:rPr lang="es-419"/>
              <a:t> de disparo.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Admite modo profesional, cámara lenta, vista nocturna, panorama, obturador streamer, HDR, fotografía con retraso, foto dinámica, marca de agua, corrección de documentos y otros modos de disparo; admite belleza, fotografía de tiempo, fotografía de control de voz, captura de rostros sonrientes, seguimiento de objetivos y otras configuraciones funcionales.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738" y="102975"/>
            <a:ext cx="26574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Batería</a:t>
            </a:r>
            <a:r>
              <a:rPr lang="es-419"/>
              <a:t> y Carga </a:t>
            </a:r>
            <a:endParaRPr/>
          </a:p>
        </p:txBody>
      </p:sp>
      <p:sp>
        <p:nvSpPr>
          <p:cNvPr id="172" name="Google Shape;17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Batería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7,250 mAh (típ.)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*La batería está integrada y no se puede quitar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Carga.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El cargador estándar admite salida de 10 V / 2 A</a:t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70" y="2845200"/>
            <a:ext cx="3151526" cy="18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Sensores.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Sensor de luz ambiental (Admite detección de temperatura de color)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Sensor de pasillo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Giroscopio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Brújula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s-419" sz="1600"/>
              <a:t>Sensor de gravedad</a:t>
            </a:r>
            <a:endParaRPr sz="1600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149" y="192700"/>
            <a:ext cx="2449974" cy="264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150" y="2672475"/>
            <a:ext cx="3556500" cy="2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250" y="340425"/>
            <a:ext cx="2705649" cy="202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Memoria.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6/8 GB RAM + 128/256/512 GB ROM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Expandible 256 GB de ROM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50" y="1169375"/>
            <a:ext cx="4212899" cy="28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34247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Huawei 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65500" y="20260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 de la marca.</a:t>
            </a:r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Empresa fundada en 1987, Huawei es un proveedor de infraestructura de tecnologías de información y comunicaciones (TIC) y dispositivos inteligentes.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Tiene presencia </a:t>
            </a:r>
            <a:r>
              <a:rPr lang="es-419"/>
              <a:t>en</a:t>
            </a:r>
            <a:r>
              <a:rPr lang="es-419"/>
              <a:t> más de 160 </a:t>
            </a:r>
            <a:r>
              <a:rPr lang="es-419"/>
              <a:t>países</a:t>
            </a:r>
            <a:r>
              <a:rPr lang="es-419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Y cuenta con 194,000 empleados.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25" y="3008243"/>
            <a:ext cx="3155750" cy="18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Precio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11000-18000 MXN 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24" y="2975425"/>
            <a:ext cx="2908175" cy="19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Noticias.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75" y="3038725"/>
            <a:ext cx="2426875" cy="1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1074350"/>
            <a:ext cx="2808000" cy="13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Rebaja a casi un año de su </a:t>
            </a:r>
            <a:r>
              <a:rPr lang="es-419"/>
              <a:t>lanzamiento.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215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0" l="0" r="0" t="5015"/>
          <a:stretch/>
        </p:blipFill>
        <p:spPr>
          <a:xfrm>
            <a:off x="4024150" y="2380913"/>
            <a:ext cx="4729274" cy="252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33250"/>
            <a:ext cx="2808000" cy="2035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65500" y="268600"/>
            <a:ext cx="4045200" cy="27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Debate por falta de Aplicaciones de Google.</a:t>
            </a:r>
            <a:endParaRPr/>
          </a:p>
        </p:txBody>
      </p:sp>
      <p:sp>
        <p:nvSpPr>
          <p:cNvPr id="218" name="Google Shape;218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Otros piensan que esta bien asi.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265500" y="3395800"/>
            <a:ext cx="40452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 parecer a pesar de ser una tablet muy bien equipada algunos opinan que le hacen falta.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68600"/>
            <a:ext cx="3620383" cy="14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45088" t="0"/>
          <a:stretch/>
        </p:blipFill>
        <p:spPr>
          <a:xfrm>
            <a:off x="4939500" y="2739475"/>
            <a:ext cx="3837001" cy="150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</a:t>
            </a:r>
            <a:endParaRPr/>
          </a:p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Audio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Cámara</a:t>
            </a:r>
            <a:r>
              <a:rPr lang="es-419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Hardware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Software.</a:t>
            </a:r>
            <a:endParaRPr/>
          </a:p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4939500" y="174575"/>
            <a:ext cx="3837000" cy="47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Reconocimiento facial muy rápido y eficiente.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Carga del pincel inalambrica 10 segundos en la base y te permite usarlo hasta por 10 minutos.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Funda de teclado.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Modo PC.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Cuatro altavoces.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Cinco micrófonos.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Desventajas.</a:t>
            </a:r>
            <a:endParaRPr/>
          </a:p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Opinión</a:t>
            </a:r>
            <a:r>
              <a:rPr lang="es-419"/>
              <a:t> personal. </a:t>
            </a:r>
            <a:endParaRPr/>
          </a:p>
        </p:txBody>
      </p:sp>
      <p:sp>
        <p:nvSpPr>
          <p:cNvPr id="235" name="Google Shape;235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Posición de los botones un poco rara.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falta de aplicaciones de Google es un lastre con el que la marca debe cargar en lo que la situación política internacional cambie.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carga no es tan </a:t>
            </a:r>
            <a:r>
              <a:rPr lang="es-419"/>
              <a:t>rápida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 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75" y="2659850"/>
            <a:ext cx="3546320" cy="19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Gracias.</a:t>
            </a:r>
            <a:endParaRPr/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Att. Salma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Huawei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MatePad Pro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Lanzamiento.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Fue lanzada en Noviembre 2019, pero estuvo disponible en México a partir del mes de abril de 2020.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900"/>
              <a:t>Primera generación.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900"/>
              <a:t>Tablet de Alta Gama.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81800"/>
            <a:ext cx="4118376" cy="2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Competencia.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34366" r="33191" t="0"/>
          <a:stretch/>
        </p:blipFill>
        <p:spPr>
          <a:xfrm>
            <a:off x="5976125" y="247250"/>
            <a:ext cx="296644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225" y="2738775"/>
            <a:ext cx="2730250" cy="198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Características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Dimensiones son 246 x 159 mm x 7,2 mm.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Peso de 460 gramos.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Material.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parte trasera está construida en fibra de vidrio.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fibra de vidrio es ligera, resistente y permite el uso de carga inalámbrica,además de ofrecer un tacto menos desagradable que el cristal y deja menos huella.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Los marcos son de aluminio.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Pantalla </a:t>
            </a:r>
            <a:endParaRPr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10.8 pulgadas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pantalla está diseñada con esquinas redondeadas.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650" y="939075"/>
            <a:ext cx="3837001" cy="28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859575" y="336450"/>
            <a:ext cx="2994600" cy="22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900"/>
              <a:t>Color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900"/>
              <a:t>de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900"/>
              <a:t>  Pantalla</a:t>
            </a:r>
            <a:endParaRPr sz="490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2919450"/>
            <a:ext cx="8520600" cy="1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16.7 millones de colores, amplia gama de colores de colores DCI-P3.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DCI-P3   </a:t>
            </a:r>
            <a:r>
              <a:rPr lang="es-419"/>
              <a:t>es un estándar que </a:t>
            </a:r>
            <a:r>
              <a:rPr lang="es-419"/>
              <a:t>refleja</a:t>
            </a:r>
            <a:r>
              <a:rPr lang="es-419"/>
              <a:t> mejores imágenes en movimiento, tanto visualizadas en cualquier pantalla como capturadas por una cámara.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300" y="241750"/>
            <a:ext cx="4095999" cy="22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32925" y="1624975"/>
            <a:ext cx="5998800" cy="31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/>
              <a:t>Tipo de pantalla: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Pantalla de cristal líquido por sus siglas en </a:t>
            </a:r>
            <a:r>
              <a:rPr lang="es-419"/>
              <a:t>inglés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 cantidades muy pequeñas de energía eléctrica.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25" y="152400"/>
            <a:ext cx="3354974" cy="34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